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4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50D3C40-273A-16CB-6E4B-D32F816C2525}" name="Rachel van Rootselaar" initials="RvR" userId="S::Rachel.van.Rootselaar@mn.nl::9774d86f-16db-4e17-9ba5-d3862f17cca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023A25-3807-42BE-A158-DA7423FD32DA}" v="193" dt="2022-12-02T16:08:24.388"/>
    <p1510:client id="{6DD6CE1F-B97A-30A7-3C05-7E097683ECAA}" v="17" dt="2023-03-08T15:18:43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van Rootselaar" userId="S::rachel@mi-network.nl::da097996-ce12-4b6e-a839-128f4c294581" providerId="AD" clId="Web-{6DD6CE1F-B97A-30A7-3C05-7E097683ECAA}"/>
    <pc:docChg chg="delSld">
      <pc:chgData name="Rachel van Rootselaar" userId="S::rachel@mi-network.nl::da097996-ce12-4b6e-a839-128f4c294581" providerId="AD" clId="Web-{6DD6CE1F-B97A-30A7-3C05-7E097683ECAA}" dt="2023-03-08T15:18:43.243" v="16"/>
      <pc:docMkLst>
        <pc:docMk/>
      </pc:docMkLst>
      <pc:sldChg chg="del">
        <pc:chgData name="Rachel van Rootselaar" userId="S::rachel@mi-network.nl::da097996-ce12-4b6e-a839-128f4c294581" providerId="AD" clId="Web-{6DD6CE1F-B97A-30A7-3C05-7E097683ECAA}" dt="2023-03-08T15:18:39.961" v="6"/>
        <pc:sldMkLst>
          <pc:docMk/>
          <pc:sldMk cId="2487902017" sldId="292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39.961" v="3"/>
        <pc:sldMkLst>
          <pc:docMk/>
          <pc:sldMk cId="773173055" sldId="294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43" v="16"/>
        <pc:sldMkLst>
          <pc:docMk/>
          <pc:sldMk cId="3918223510" sldId="320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39.961" v="0"/>
        <pc:sldMkLst>
          <pc:docMk/>
          <pc:sldMk cId="1553428182" sldId="325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39.961" v="2"/>
        <pc:sldMkLst>
          <pc:docMk/>
          <pc:sldMk cId="1325960095" sldId="326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27" v="15"/>
        <pc:sldMkLst>
          <pc:docMk/>
          <pc:sldMk cId="149515935" sldId="327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27" v="13"/>
        <pc:sldMkLst>
          <pc:docMk/>
          <pc:sldMk cId="464540190" sldId="328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27" v="12"/>
        <pc:sldMkLst>
          <pc:docMk/>
          <pc:sldMk cId="4030208968" sldId="329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27" v="14"/>
        <pc:sldMkLst>
          <pc:docMk/>
          <pc:sldMk cId="3338790506" sldId="335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39.961" v="1"/>
        <pc:sldMkLst>
          <pc:docMk/>
          <pc:sldMk cId="3135441626" sldId="373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27" v="11"/>
        <pc:sldMkLst>
          <pc:docMk/>
          <pc:sldMk cId="3041020457" sldId="374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27" v="10"/>
        <pc:sldMkLst>
          <pc:docMk/>
          <pc:sldMk cId="1853209115" sldId="375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27" v="9"/>
        <pc:sldMkLst>
          <pc:docMk/>
          <pc:sldMk cId="1284242800" sldId="376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27" v="8"/>
        <pc:sldMkLst>
          <pc:docMk/>
          <pc:sldMk cId="2500330302" sldId="379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43.227" v="7"/>
        <pc:sldMkLst>
          <pc:docMk/>
          <pc:sldMk cId="3876698717" sldId="380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39.961" v="4"/>
        <pc:sldMkLst>
          <pc:docMk/>
          <pc:sldMk cId="3248329702" sldId="381"/>
        </pc:sldMkLst>
      </pc:sldChg>
      <pc:sldChg chg="del">
        <pc:chgData name="Rachel van Rootselaar" userId="S::rachel@mi-network.nl::da097996-ce12-4b6e-a839-128f4c294581" providerId="AD" clId="Web-{6DD6CE1F-B97A-30A7-3C05-7E097683ECAA}" dt="2023-03-08T15:18:39.961" v="5"/>
        <pc:sldMkLst>
          <pc:docMk/>
          <pc:sldMk cId="3917910336" sldId="382"/>
        </pc:sldMkLst>
      </pc:sldChg>
    </pc:docChg>
  </pc:docChgLst>
  <pc:docChgLst>
    <pc:chgData name="Rachel van Rootselaar" userId="28b709823d849808" providerId="LiveId" clId="{5E023A25-3807-42BE-A158-DA7423FD32DA}"/>
    <pc:docChg chg="undo custSel addSld delSld modSld">
      <pc:chgData name="Rachel van Rootselaar" userId="28b709823d849808" providerId="LiveId" clId="{5E023A25-3807-42BE-A158-DA7423FD32DA}" dt="2022-11-04T16:18:14.401" v="828" actId="20577"/>
      <pc:docMkLst>
        <pc:docMk/>
      </pc:docMkLst>
      <pc:sldChg chg="modSp mod">
        <pc:chgData name="Rachel van Rootselaar" userId="28b709823d849808" providerId="LiveId" clId="{5E023A25-3807-42BE-A158-DA7423FD32DA}" dt="2022-11-04T16:15:27.962" v="787" actId="20577"/>
        <pc:sldMkLst>
          <pc:docMk/>
          <pc:sldMk cId="2487902017" sldId="292"/>
        </pc:sldMkLst>
        <pc:spChg chg="mod">
          <ac:chgData name="Rachel van Rootselaar" userId="28b709823d849808" providerId="LiveId" clId="{5E023A25-3807-42BE-A158-DA7423FD32DA}" dt="2022-11-04T16:15:27.962" v="787" actId="20577"/>
          <ac:spMkLst>
            <pc:docMk/>
            <pc:sldMk cId="2487902017" sldId="292"/>
            <ac:spMk id="5" creationId="{AB842446-C186-E7A9-AE9B-B306B5A58DDF}"/>
          </ac:spMkLst>
        </pc:spChg>
      </pc:sldChg>
      <pc:sldChg chg="modSp mod">
        <pc:chgData name="Rachel van Rootselaar" userId="28b709823d849808" providerId="LiveId" clId="{5E023A25-3807-42BE-A158-DA7423FD32DA}" dt="2022-11-04T15:52:24.201" v="697" actId="20577"/>
        <pc:sldMkLst>
          <pc:docMk/>
          <pc:sldMk cId="773173055" sldId="294"/>
        </pc:sldMkLst>
        <pc:spChg chg="mod">
          <ac:chgData name="Rachel van Rootselaar" userId="28b709823d849808" providerId="LiveId" clId="{5E023A25-3807-42BE-A158-DA7423FD32DA}" dt="2022-11-04T15:52:24.201" v="697" actId="20577"/>
          <ac:spMkLst>
            <pc:docMk/>
            <pc:sldMk cId="773173055" sldId="294"/>
            <ac:spMk id="2" creationId="{8491D2E2-BAF3-4A6E-B2D8-C63EA2C69C68}"/>
          </ac:spMkLst>
        </pc:spChg>
        <pc:spChg chg="mod">
          <ac:chgData name="Rachel van Rootselaar" userId="28b709823d849808" providerId="LiveId" clId="{5E023A25-3807-42BE-A158-DA7423FD32DA}" dt="2022-11-04T15:10:55.065" v="5" actId="20577"/>
          <ac:spMkLst>
            <pc:docMk/>
            <pc:sldMk cId="773173055" sldId="294"/>
            <ac:spMk id="5" creationId="{66A2D4CE-2C8E-4B53-8B02-D5483D3A6D96}"/>
          </ac:spMkLst>
        </pc:spChg>
      </pc:sldChg>
      <pc:sldChg chg="modSp mod modAnim">
        <pc:chgData name="Rachel van Rootselaar" userId="28b709823d849808" providerId="LiveId" clId="{5E023A25-3807-42BE-A158-DA7423FD32DA}" dt="2022-11-04T16:14:24.416" v="784" actId="20577"/>
        <pc:sldMkLst>
          <pc:docMk/>
          <pc:sldMk cId="3918223510" sldId="320"/>
        </pc:sldMkLst>
        <pc:spChg chg="mod">
          <ac:chgData name="Rachel van Rootselaar" userId="28b709823d849808" providerId="LiveId" clId="{5E023A25-3807-42BE-A158-DA7423FD32DA}" dt="2022-11-04T15:37:08.462" v="232" actId="2711"/>
          <ac:spMkLst>
            <pc:docMk/>
            <pc:sldMk cId="3918223510" sldId="320"/>
            <ac:spMk id="5" creationId="{19060DFC-FAB9-0D1F-53EF-5862BA29843C}"/>
          </ac:spMkLst>
        </pc:spChg>
        <pc:spChg chg="mod">
          <ac:chgData name="Rachel van Rootselaar" userId="28b709823d849808" providerId="LiveId" clId="{5E023A25-3807-42BE-A158-DA7423FD32DA}" dt="2022-11-04T15:37:08.462" v="232" actId="2711"/>
          <ac:spMkLst>
            <pc:docMk/>
            <pc:sldMk cId="3918223510" sldId="320"/>
            <ac:spMk id="6" creationId="{5620BE63-17A7-D5C5-6291-D6CE56E3C324}"/>
          </ac:spMkLst>
        </pc:spChg>
        <pc:spChg chg="mod">
          <ac:chgData name="Rachel van Rootselaar" userId="28b709823d849808" providerId="LiveId" clId="{5E023A25-3807-42BE-A158-DA7423FD32DA}" dt="2022-11-04T15:37:08.462" v="232" actId="2711"/>
          <ac:spMkLst>
            <pc:docMk/>
            <pc:sldMk cId="3918223510" sldId="320"/>
            <ac:spMk id="7" creationId="{0E468EA3-FDC3-B705-8036-363C4D6A6D2F}"/>
          </ac:spMkLst>
        </pc:spChg>
        <pc:spChg chg="mod">
          <ac:chgData name="Rachel van Rootselaar" userId="28b709823d849808" providerId="LiveId" clId="{5E023A25-3807-42BE-A158-DA7423FD32DA}" dt="2022-11-04T16:14:24.416" v="784" actId="20577"/>
          <ac:spMkLst>
            <pc:docMk/>
            <pc:sldMk cId="3918223510" sldId="320"/>
            <ac:spMk id="9" creationId="{440D687C-B7F8-1330-5B27-68270CFBE897}"/>
          </ac:spMkLst>
        </pc:spChg>
        <pc:spChg chg="mod">
          <ac:chgData name="Rachel van Rootselaar" userId="28b709823d849808" providerId="LiveId" clId="{5E023A25-3807-42BE-A158-DA7423FD32DA}" dt="2022-11-04T16:12:52.090" v="769" actId="14100"/>
          <ac:spMkLst>
            <pc:docMk/>
            <pc:sldMk cId="3918223510" sldId="320"/>
            <ac:spMk id="10" creationId="{8DC2404C-B329-9E8C-BA16-DE1672BA5764}"/>
          </ac:spMkLst>
        </pc:spChg>
        <pc:spChg chg="mod">
          <ac:chgData name="Rachel van Rootselaar" userId="28b709823d849808" providerId="LiveId" clId="{5E023A25-3807-42BE-A158-DA7423FD32DA}" dt="2022-11-04T16:13:24.316" v="775" actId="14100"/>
          <ac:spMkLst>
            <pc:docMk/>
            <pc:sldMk cId="3918223510" sldId="320"/>
            <ac:spMk id="11" creationId="{094E68C1-B2A3-D724-4EFD-6BA17E83FFD1}"/>
          </ac:spMkLst>
        </pc:spChg>
        <pc:spChg chg="mod">
          <ac:chgData name="Rachel van Rootselaar" userId="28b709823d849808" providerId="LiveId" clId="{5E023A25-3807-42BE-A158-DA7423FD32DA}" dt="2022-11-04T16:13:18.962" v="774" actId="14100"/>
          <ac:spMkLst>
            <pc:docMk/>
            <pc:sldMk cId="3918223510" sldId="320"/>
            <ac:spMk id="12" creationId="{67E6DAB4-77CE-93D4-56BD-D4A5965D185F}"/>
          </ac:spMkLst>
        </pc:spChg>
        <pc:spChg chg="mod">
          <ac:chgData name="Rachel van Rootselaar" userId="28b709823d849808" providerId="LiveId" clId="{5E023A25-3807-42BE-A158-DA7423FD32DA}" dt="2022-11-04T16:13:33.962" v="777" actId="14100"/>
          <ac:spMkLst>
            <pc:docMk/>
            <pc:sldMk cId="3918223510" sldId="320"/>
            <ac:spMk id="14" creationId="{40340673-9169-3CF8-4F7A-D13FA5E4043C}"/>
          </ac:spMkLst>
        </pc:spChg>
        <pc:spChg chg="mod">
          <ac:chgData name="Rachel van Rootselaar" userId="28b709823d849808" providerId="LiveId" clId="{5E023A25-3807-42BE-A158-DA7423FD32DA}" dt="2022-11-04T16:13:43.817" v="779" actId="14100"/>
          <ac:spMkLst>
            <pc:docMk/>
            <pc:sldMk cId="3918223510" sldId="320"/>
            <ac:spMk id="15" creationId="{058E36CE-435B-2E73-841D-CC9C0D7340A9}"/>
          </ac:spMkLst>
        </pc:spChg>
        <pc:spChg chg="mod">
          <ac:chgData name="Rachel van Rootselaar" userId="28b709823d849808" providerId="LiveId" clId="{5E023A25-3807-42BE-A158-DA7423FD32DA}" dt="2022-11-04T16:13:49.404" v="781" actId="14100"/>
          <ac:spMkLst>
            <pc:docMk/>
            <pc:sldMk cId="3918223510" sldId="320"/>
            <ac:spMk id="16" creationId="{ED1DE70F-498D-D913-87A9-DEFF4DF38C8D}"/>
          </ac:spMkLst>
        </pc:spChg>
        <pc:cxnChg chg="mod">
          <ac:chgData name="Rachel van Rootselaar" userId="28b709823d849808" providerId="LiveId" clId="{5E023A25-3807-42BE-A158-DA7423FD32DA}" dt="2022-11-04T16:13:24.316" v="775" actId="14100"/>
          <ac:cxnSpMkLst>
            <pc:docMk/>
            <pc:sldMk cId="3918223510" sldId="320"/>
            <ac:cxnSpMk id="36" creationId="{57DA3041-BEE5-D120-5126-E0DF4B69FFCC}"/>
          </ac:cxnSpMkLst>
        </pc:cxnChg>
      </pc:sldChg>
      <pc:sldChg chg="modAnim">
        <pc:chgData name="Rachel van Rootselaar" userId="28b709823d849808" providerId="LiveId" clId="{5E023A25-3807-42BE-A158-DA7423FD32DA}" dt="2022-11-04T15:35:20.740" v="228"/>
        <pc:sldMkLst>
          <pc:docMk/>
          <pc:sldMk cId="4227570103" sldId="324"/>
        </pc:sldMkLst>
      </pc:sldChg>
      <pc:sldChg chg="addSp delSp modSp mod modAnim">
        <pc:chgData name="Rachel van Rootselaar" userId="28b709823d849808" providerId="LiveId" clId="{5E023A25-3807-42BE-A158-DA7423FD32DA}" dt="2022-11-04T16:11:54.301" v="768" actId="20577"/>
        <pc:sldMkLst>
          <pc:docMk/>
          <pc:sldMk cId="1553428182" sldId="325"/>
        </pc:sldMkLst>
        <pc:spChg chg="mod">
          <ac:chgData name="Rachel van Rootselaar" userId="28b709823d849808" providerId="LiveId" clId="{5E023A25-3807-42BE-A158-DA7423FD32DA}" dt="2022-11-04T15:28:07.659" v="113"/>
          <ac:spMkLst>
            <pc:docMk/>
            <pc:sldMk cId="1553428182" sldId="325"/>
            <ac:spMk id="4" creationId="{BBFDA51B-8901-EEB5-6DD5-52846363BFDB}"/>
          </ac:spMkLst>
        </pc:spChg>
        <pc:spChg chg="mod">
          <ac:chgData name="Rachel van Rootselaar" userId="28b709823d849808" providerId="LiveId" clId="{5E023A25-3807-42BE-A158-DA7423FD32DA}" dt="2022-11-04T15:28:07.659" v="113"/>
          <ac:spMkLst>
            <pc:docMk/>
            <pc:sldMk cId="1553428182" sldId="325"/>
            <ac:spMk id="5" creationId="{A53C8956-DE57-3520-F794-8D40725EAF3E}"/>
          </ac:spMkLst>
        </pc:spChg>
        <pc:spChg chg="mod">
          <ac:chgData name="Rachel van Rootselaar" userId="28b709823d849808" providerId="LiveId" clId="{5E023A25-3807-42BE-A158-DA7423FD32DA}" dt="2022-11-04T15:29:28.831" v="203" actId="2711"/>
          <ac:spMkLst>
            <pc:docMk/>
            <pc:sldMk cId="1553428182" sldId="325"/>
            <ac:spMk id="6" creationId="{2D9E5E1B-7F1E-9B52-ABCC-A3BD326389F6}"/>
          </ac:spMkLst>
        </pc:spChg>
        <pc:spChg chg="mod">
          <ac:chgData name="Rachel van Rootselaar" userId="28b709823d849808" providerId="LiveId" clId="{5E023A25-3807-42BE-A158-DA7423FD32DA}" dt="2022-11-04T16:11:54.301" v="768" actId="20577"/>
          <ac:spMkLst>
            <pc:docMk/>
            <pc:sldMk cId="1553428182" sldId="325"/>
            <ac:spMk id="8" creationId="{FD373335-CEC0-15CF-D1A4-F51843312B26}"/>
          </ac:spMkLst>
        </pc:spChg>
        <pc:spChg chg="mod">
          <ac:chgData name="Rachel van Rootselaar" userId="28b709823d849808" providerId="LiveId" clId="{5E023A25-3807-42BE-A158-DA7423FD32DA}" dt="2022-11-04T15:27:08.812" v="107" actId="6549"/>
          <ac:spMkLst>
            <pc:docMk/>
            <pc:sldMk cId="1553428182" sldId="325"/>
            <ac:spMk id="10" creationId="{FBFEF2F1-DB75-6681-D877-F2908AF1B32E}"/>
          </ac:spMkLst>
        </pc:spChg>
        <pc:spChg chg="mod">
          <ac:chgData name="Rachel van Rootselaar" userId="28b709823d849808" providerId="LiveId" clId="{5E023A25-3807-42BE-A158-DA7423FD32DA}" dt="2022-11-04T15:28:07.659" v="113"/>
          <ac:spMkLst>
            <pc:docMk/>
            <pc:sldMk cId="1553428182" sldId="325"/>
            <ac:spMk id="11" creationId="{2F770814-B88B-FB90-1824-194E697BA67B}"/>
          </ac:spMkLst>
        </pc:spChg>
        <pc:spChg chg="mod">
          <ac:chgData name="Rachel van Rootselaar" userId="28b709823d849808" providerId="LiveId" clId="{5E023A25-3807-42BE-A158-DA7423FD32DA}" dt="2022-11-04T15:28:07.659" v="113"/>
          <ac:spMkLst>
            <pc:docMk/>
            <pc:sldMk cId="1553428182" sldId="325"/>
            <ac:spMk id="12" creationId="{2A22B1B6-0928-D829-AC03-55EBA1FAC8EC}"/>
          </ac:spMkLst>
        </pc:spChg>
        <pc:spChg chg="mod">
          <ac:chgData name="Rachel van Rootselaar" userId="28b709823d849808" providerId="LiveId" clId="{5E023A25-3807-42BE-A158-DA7423FD32DA}" dt="2022-11-04T15:29:28.831" v="203" actId="2711"/>
          <ac:spMkLst>
            <pc:docMk/>
            <pc:sldMk cId="1553428182" sldId="325"/>
            <ac:spMk id="13" creationId="{DBD8804B-EDF6-8E74-808B-5BC59B6DD13D}"/>
          </ac:spMkLst>
        </pc:spChg>
        <pc:spChg chg="mod">
          <ac:chgData name="Rachel van Rootselaar" userId="28b709823d849808" providerId="LiveId" clId="{5E023A25-3807-42BE-A158-DA7423FD32DA}" dt="2022-11-04T15:28:07.659" v="113"/>
          <ac:spMkLst>
            <pc:docMk/>
            <pc:sldMk cId="1553428182" sldId="325"/>
            <ac:spMk id="14" creationId="{592D0242-55FD-2B5A-0B63-9F57EFEAC564}"/>
          </ac:spMkLst>
        </pc:spChg>
        <pc:grpChg chg="add mod">
          <ac:chgData name="Rachel van Rootselaar" userId="28b709823d849808" providerId="LiveId" clId="{5E023A25-3807-42BE-A158-DA7423FD32DA}" dt="2022-11-04T15:28:57.852" v="194" actId="164"/>
          <ac:grpSpMkLst>
            <pc:docMk/>
            <pc:sldMk cId="1553428182" sldId="325"/>
            <ac:grpSpMk id="3" creationId="{E2C8B92B-D716-D46B-4C7D-A23503CE5DFB}"/>
          </ac:grpSpMkLst>
        </pc:grpChg>
        <pc:grpChg chg="add mod">
          <ac:chgData name="Rachel van Rootselaar" userId="28b709823d849808" providerId="LiveId" clId="{5E023A25-3807-42BE-A158-DA7423FD32DA}" dt="2022-11-04T15:29:06.094" v="202" actId="1037"/>
          <ac:grpSpMkLst>
            <pc:docMk/>
            <pc:sldMk cId="1553428182" sldId="325"/>
            <ac:grpSpMk id="17" creationId="{A7096517-D41A-E911-2B3A-0AFA72162FEF}"/>
          </ac:grpSpMkLst>
        </pc:grpChg>
        <pc:picChg chg="del">
          <ac:chgData name="Rachel van Rootselaar" userId="28b709823d849808" providerId="LiveId" clId="{5E023A25-3807-42BE-A158-DA7423FD32DA}" dt="2022-11-04T15:27:32.164" v="108" actId="478"/>
          <ac:picMkLst>
            <pc:docMk/>
            <pc:sldMk cId="1553428182" sldId="325"/>
            <ac:picMk id="9" creationId="{82D5F321-A536-22FC-502F-F729ECFFBFE3}"/>
          </ac:picMkLst>
        </pc:picChg>
        <pc:cxnChg chg="add mod">
          <ac:chgData name="Rachel van Rootselaar" userId="28b709823d849808" providerId="LiveId" clId="{5E023A25-3807-42BE-A158-DA7423FD32DA}" dt="2022-11-04T15:28:57.852" v="194" actId="164"/>
          <ac:cxnSpMkLst>
            <pc:docMk/>
            <pc:sldMk cId="1553428182" sldId="325"/>
            <ac:cxnSpMk id="15" creationId="{F6966755-1AEB-C4ED-EFD6-BF55C4985DB4}"/>
          </ac:cxnSpMkLst>
        </pc:cxnChg>
        <pc:cxnChg chg="add mod">
          <ac:chgData name="Rachel van Rootselaar" userId="28b709823d849808" providerId="LiveId" clId="{5E023A25-3807-42BE-A158-DA7423FD32DA}" dt="2022-11-04T15:28:57.852" v="194" actId="164"/>
          <ac:cxnSpMkLst>
            <pc:docMk/>
            <pc:sldMk cId="1553428182" sldId="325"/>
            <ac:cxnSpMk id="16" creationId="{E12ADBF0-7458-A15F-DDFA-45C2D9BFE73F}"/>
          </ac:cxnSpMkLst>
        </pc:cxnChg>
      </pc:sldChg>
      <pc:sldChg chg="addSp delSp modSp mod modAnim">
        <pc:chgData name="Rachel van Rootselaar" userId="28b709823d849808" providerId="LiveId" clId="{5E023A25-3807-42BE-A158-DA7423FD32DA}" dt="2022-11-04T15:58:24.440" v="713"/>
        <pc:sldMkLst>
          <pc:docMk/>
          <pc:sldMk cId="1325960095" sldId="326"/>
        </pc:sldMkLst>
        <pc:spChg chg="mod">
          <ac:chgData name="Rachel van Rootselaar" userId="28b709823d849808" providerId="LiveId" clId="{5E023A25-3807-42BE-A158-DA7423FD32DA}" dt="2022-11-04T15:58:01.949" v="710" actId="1076"/>
          <ac:spMkLst>
            <pc:docMk/>
            <pc:sldMk cId="1325960095" sldId="326"/>
            <ac:spMk id="9" creationId="{368D78D0-078C-E7EB-47F2-7093A5CBDDCC}"/>
          </ac:spMkLst>
        </pc:spChg>
        <pc:picChg chg="add del mod">
          <ac:chgData name="Rachel van Rootselaar" userId="28b709823d849808" providerId="LiveId" clId="{5E023A25-3807-42BE-A158-DA7423FD32DA}" dt="2022-11-04T15:18:24.472" v="20" actId="478"/>
          <ac:picMkLst>
            <pc:docMk/>
            <pc:sldMk cId="1325960095" sldId="326"/>
            <ac:picMk id="4" creationId="{B0CA2EB5-00C7-213B-8D0E-1200035AFD03}"/>
          </ac:picMkLst>
        </pc:picChg>
        <pc:picChg chg="del">
          <ac:chgData name="Rachel van Rootselaar" userId="28b709823d849808" providerId="LiveId" clId="{5E023A25-3807-42BE-A158-DA7423FD32DA}" dt="2022-11-04T15:17:26.225" v="6" actId="478"/>
          <ac:picMkLst>
            <pc:docMk/>
            <pc:sldMk cId="1325960095" sldId="326"/>
            <ac:picMk id="6" creationId="{3552BD4D-DB29-E6FF-E09B-378B6A691B75}"/>
          </ac:picMkLst>
        </pc:picChg>
        <pc:picChg chg="add del mod">
          <ac:chgData name="Rachel van Rootselaar" userId="28b709823d849808" providerId="LiveId" clId="{5E023A25-3807-42BE-A158-DA7423FD32DA}" dt="2022-11-04T15:57:39.293" v="702" actId="478"/>
          <ac:picMkLst>
            <pc:docMk/>
            <pc:sldMk cId="1325960095" sldId="326"/>
            <ac:picMk id="8" creationId="{61AA6FE0-99F4-29FC-51CB-AF591FCF4F65}"/>
          </ac:picMkLst>
        </pc:picChg>
        <pc:picChg chg="add mod">
          <ac:chgData name="Rachel van Rootselaar" userId="28b709823d849808" providerId="LiveId" clId="{5E023A25-3807-42BE-A158-DA7423FD32DA}" dt="2022-11-04T15:58:06.657" v="711" actId="1076"/>
          <ac:picMkLst>
            <pc:docMk/>
            <pc:sldMk cId="1325960095" sldId="326"/>
            <ac:picMk id="11" creationId="{B298FC38-B635-6A14-5536-66292C90625E}"/>
          </ac:picMkLst>
        </pc:picChg>
      </pc:sldChg>
      <pc:sldChg chg="modSp modAnim">
        <pc:chgData name="Rachel van Rootselaar" userId="28b709823d849808" providerId="LiveId" clId="{5E023A25-3807-42BE-A158-DA7423FD32DA}" dt="2022-11-04T15:40:27.562" v="242" actId="6549"/>
        <pc:sldMkLst>
          <pc:docMk/>
          <pc:sldMk cId="149515935" sldId="327"/>
        </pc:sldMkLst>
        <pc:spChg chg="mod">
          <ac:chgData name="Rachel van Rootselaar" userId="28b709823d849808" providerId="LiveId" clId="{5E023A25-3807-42BE-A158-DA7423FD32DA}" dt="2022-11-04T15:40:27.562" v="242" actId="6549"/>
          <ac:spMkLst>
            <pc:docMk/>
            <pc:sldMk cId="149515935" sldId="327"/>
            <ac:spMk id="11" creationId="{36FBDA88-B4B5-D6D4-266F-15477C8BF3BE}"/>
          </ac:spMkLst>
        </pc:spChg>
      </pc:sldChg>
      <pc:sldChg chg="modSp mod modAnim">
        <pc:chgData name="Rachel van Rootselaar" userId="28b709823d849808" providerId="LiveId" clId="{5E023A25-3807-42BE-A158-DA7423FD32DA}" dt="2022-11-04T15:40:47.611" v="247" actId="1076"/>
        <pc:sldMkLst>
          <pc:docMk/>
          <pc:sldMk cId="464540190" sldId="328"/>
        </pc:sldMkLst>
        <pc:spChg chg="mod">
          <ac:chgData name="Rachel van Rootselaar" userId="28b709823d849808" providerId="LiveId" clId="{5E023A25-3807-42BE-A158-DA7423FD32DA}" dt="2022-11-04T15:40:44.240" v="246" actId="20577"/>
          <ac:spMkLst>
            <pc:docMk/>
            <pc:sldMk cId="464540190" sldId="328"/>
            <ac:spMk id="11" creationId="{36FBDA88-B4B5-D6D4-266F-15477C8BF3BE}"/>
          </ac:spMkLst>
        </pc:spChg>
        <pc:picChg chg="mod">
          <ac:chgData name="Rachel van Rootselaar" userId="28b709823d849808" providerId="LiveId" clId="{5E023A25-3807-42BE-A158-DA7423FD32DA}" dt="2022-11-04T15:40:47.611" v="247" actId="1076"/>
          <ac:picMkLst>
            <pc:docMk/>
            <pc:sldMk cId="464540190" sldId="328"/>
            <ac:picMk id="4" creationId="{383B335E-40C7-96C8-D1CE-0B2CAF3214EA}"/>
          </ac:picMkLst>
        </pc:picChg>
      </pc:sldChg>
      <pc:sldChg chg="modAnim">
        <pc:chgData name="Rachel van Rootselaar" userId="28b709823d849808" providerId="LiveId" clId="{5E023A25-3807-42BE-A158-DA7423FD32DA}" dt="2022-11-04T15:40:58.053" v="249"/>
        <pc:sldMkLst>
          <pc:docMk/>
          <pc:sldMk cId="4030208968" sldId="329"/>
        </pc:sldMkLst>
      </pc:sldChg>
      <pc:sldChg chg="addSp modSp del mod">
        <pc:chgData name="Rachel van Rootselaar" userId="28b709823d849808" providerId="LiveId" clId="{5E023A25-3807-42BE-A158-DA7423FD32DA}" dt="2022-11-04T15:29:54.261" v="215" actId="47"/>
        <pc:sldMkLst>
          <pc:docMk/>
          <pc:sldMk cId="2653749974" sldId="330"/>
        </pc:sldMkLst>
        <pc:spChg chg="mod">
          <ac:chgData name="Rachel van Rootselaar" userId="28b709823d849808" providerId="LiveId" clId="{5E023A25-3807-42BE-A158-DA7423FD32DA}" dt="2022-11-04T15:28:01.216" v="112" actId="164"/>
          <ac:spMkLst>
            <pc:docMk/>
            <pc:sldMk cId="2653749974" sldId="330"/>
            <ac:spMk id="19" creationId="{E2A3E9C6-EAA5-877C-6220-0D447246E108}"/>
          </ac:spMkLst>
        </pc:spChg>
        <pc:spChg chg="mod">
          <ac:chgData name="Rachel van Rootselaar" userId="28b709823d849808" providerId="LiveId" clId="{5E023A25-3807-42BE-A158-DA7423FD32DA}" dt="2022-11-04T15:28:01.216" v="112" actId="164"/>
          <ac:spMkLst>
            <pc:docMk/>
            <pc:sldMk cId="2653749974" sldId="330"/>
            <ac:spMk id="25" creationId="{82A8962E-5F58-D6D2-5AD2-A98042E18DF7}"/>
          </ac:spMkLst>
        </pc:spChg>
        <pc:spChg chg="mod">
          <ac:chgData name="Rachel van Rootselaar" userId="28b709823d849808" providerId="LiveId" clId="{5E023A25-3807-42BE-A158-DA7423FD32DA}" dt="2022-11-04T15:28:01.216" v="112" actId="164"/>
          <ac:spMkLst>
            <pc:docMk/>
            <pc:sldMk cId="2653749974" sldId="330"/>
            <ac:spMk id="27" creationId="{962C57D2-1FF4-CA5C-587D-EEDE6962E692}"/>
          </ac:spMkLst>
        </pc:spChg>
        <pc:spChg chg="mod">
          <ac:chgData name="Rachel van Rootselaar" userId="28b709823d849808" providerId="LiveId" clId="{5E023A25-3807-42BE-A158-DA7423FD32DA}" dt="2022-11-04T15:28:01.216" v="112" actId="164"/>
          <ac:spMkLst>
            <pc:docMk/>
            <pc:sldMk cId="2653749974" sldId="330"/>
            <ac:spMk id="28" creationId="{FC27756C-9F4A-C5FE-3B4C-6B99A86B2CDA}"/>
          </ac:spMkLst>
        </pc:spChg>
        <pc:spChg chg="mod">
          <ac:chgData name="Rachel van Rootselaar" userId="28b709823d849808" providerId="LiveId" clId="{5E023A25-3807-42BE-A158-DA7423FD32DA}" dt="2022-11-04T15:28:01.216" v="112" actId="164"/>
          <ac:spMkLst>
            <pc:docMk/>
            <pc:sldMk cId="2653749974" sldId="330"/>
            <ac:spMk id="47" creationId="{CF640341-48BB-54D8-CC21-E7658FA4D083}"/>
          </ac:spMkLst>
        </pc:spChg>
        <pc:spChg chg="mod">
          <ac:chgData name="Rachel van Rootselaar" userId="28b709823d849808" providerId="LiveId" clId="{5E023A25-3807-42BE-A158-DA7423FD32DA}" dt="2022-11-04T15:28:01.216" v="112" actId="164"/>
          <ac:spMkLst>
            <pc:docMk/>
            <pc:sldMk cId="2653749974" sldId="330"/>
            <ac:spMk id="50" creationId="{FBF3067D-F43A-AF4F-496F-81CA770755F6}"/>
          </ac:spMkLst>
        </pc:spChg>
        <pc:spChg chg="mod">
          <ac:chgData name="Rachel van Rootselaar" userId="28b709823d849808" providerId="LiveId" clId="{5E023A25-3807-42BE-A158-DA7423FD32DA}" dt="2022-11-04T15:28:01.216" v="112" actId="164"/>
          <ac:spMkLst>
            <pc:docMk/>
            <pc:sldMk cId="2653749974" sldId="330"/>
            <ac:spMk id="51" creationId="{B2BC3FCB-1823-50AD-BBE4-F6B4B37F8B36}"/>
          </ac:spMkLst>
        </pc:spChg>
        <pc:spChg chg="mod">
          <ac:chgData name="Rachel van Rootselaar" userId="28b709823d849808" providerId="LiveId" clId="{5E023A25-3807-42BE-A158-DA7423FD32DA}" dt="2022-11-04T15:28:01.216" v="112" actId="164"/>
          <ac:spMkLst>
            <pc:docMk/>
            <pc:sldMk cId="2653749974" sldId="330"/>
            <ac:spMk id="52" creationId="{453DE44A-4E12-0FF8-FAEC-DD5B3B9FCA82}"/>
          </ac:spMkLst>
        </pc:spChg>
        <pc:spChg chg="mod">
          <ac:chgData name="Rachel van Rootselaar" userId="28b709823d849808" providerId="LiveId" clId="{5E023A25-3807-42BE-A158-DA7423FD32DA}" dt="2022-11-04T15:27:50.909" v="111" actId="14100"/>
          <ac:spMkLst>
            <pc:docMk/>
            <pc:sldMk cId="2653749974" sldId="330"/>
            <ac:spMk id="54" creationId="{F02F8E22-DE36-23AF-B787-C44BF3D20CF4}"/>
          </ac:spMkLst>
        </pc:spChg>
        <pc:grpChg chg="add mod ord">
          <ac:chgData name="Rachel van Rootselaar" userId="28b709823d849808" providerId="LiveId" clId="{5E023A25-3807-42BE-A158-DA7423FD32DA}" dt="2022-11-04T15:28:25.302" v="115" actId="167"/>
          <ac:grpSpMkLst>
            <pc:docMk/>
            <pc:sldMk cId="2653749974" sldId="330"/>
            <ac:grpSpMk id="3" creationId="{42BF5924-2518-6A39-EF25-969766710E69}"/>
          </ac:grpSpMkLst>
        </pc:grpChg>
      </pc:sldChg>
      <pc:sldChg chg="addSp modSp modAnim delCm">
        <pc:chgData name="Rachel van Rootselaar" userId="28b709823d849808" providerId="LiveId" clId="{5E023A25-3807-42BE-A158-DA7423FD32DA}" dt="2022-11-04T15:40:10.337" v="241"/>
        <pc:sldMkLst>
          <pc:docMk/>
          <pc:sldMk cId="3338790506" sldId="335"/>
        </pc:sldMkLst>
        <pc:picChg chg="add mod">
          <ac:chgData name="Rachel van Rootselaar" userId="28b709823d849808" providerId="LiveId" clId="{5E023A25-3807-42BE-A158-DA7423FD32DA}" dt="2022-11-04T15:39:58.458" v="239"/>
          <ac:picMkLst>
            <pc:docMk/>
            <pc:sldMk cId="3338790506" sldId="335"/>
            <ac:picMk id="3" creationId="{A28EDEC4-B946-694E-79D2-4C7515948AC0}"/>
          </ac:picMkLst>
        </pc:picChg>
      </pc:sldChg>
      <pc:sldChg chg="del">
        <pc:chgData name="Rachel van Rootselaar" userId="28b709823d849808" providerId="LiveId" clId="{5E023A25-3807-42BE-A158-DA7423FD32DA}" dt="2022-11-04T15:40:01.959" v="240" actId="47"/>
        <pc:sldMkLst>
          <pc:docMk/>
          <pc:sldMk cId="2071943405" sldId="336"/>
        </pc:sldMkLst>
      </pc:sldChg>
      <pc:sldChg chg="addSp delSp modSp mod">
        <pc:chgData name="Rachel van Rootselaar" userId="28b709823d849808" providerId="LiveId" clId="{5E023A25-3807-42BE-A158-DA7423FD32DA}" dt="2022-11-04T15:25:33.047" v="42" actId="20577"/>
        <pc:sldMkLst>
          <pc:docMk/>
          <pc:sldMk cId="3135441626" sldId="373"/>
        </pc:sldMkLst>
        <pc:spChg chg="mod">
          <ac:chgData name="Rachel van Rootselaar" userId="28b709823d849808" providerId="LiveId" clId="{5E023A25-3807-42BE-A158-DA7423FD32DA}" dt="2022-11-04T15:25:33.047" v="42" actId="20577"/>
          <ac:spMkLst>
            <pc:docMk/>
            <pc:sldMk cId="3135441626" sldId="373"/>
            <ac:spMk id="2" creationId="{8491D2E2-BAF3-4A6E-B2D8-C63EA2C69C68}"/>
          </ac:spMkLst>
        </pc:spChg>
        <pc:picChg chg="add mod">
          <ac:chgData name="Rachel van Rootselaar" userId="28b709823d849808" providerId="LiveId" clId="{5E023A25-3807-42BE-A158-DA7423FD32DA}" dt="2022-11-04T15:18:15.408" v="18" actId="14861"/>
          <ac:picMkLst>
            <pc:docMk/>
            <pc:sldMk cId="3135441626" sldId="373"/>
            <ac:picMk id="3" creationId="{2ED7F8E8-CDFD-0E83-34E6-6853537BEBD8}"/>
          </ac:picMkLst>
        </pc:picChg>
        <pc:picChg chg="del">
          <ac:chgData name="Rachel van Rootselaar" userId="28b709823d849808" providerId="LiveId" clId="{5E023A25-3807-42BE-A158-DA7423FD32DA}" dt="2022-11-04T15:18:00.503" v="12" actId="478"/>
          <ac:picMkLst>
            <pc:docMk/>
            <pc:sldMk cId="3135441626" sldId="373"/>
            <ac:picMk id="4" creationId="{BB400A96-7033-669C-65EF-D3C8BAC2DD2A}"/>
          </ac:picMkLst>
        </pc:picChg>
      </pc:sldChg>
      <pc:sldChg chg="modSp add modAnim">
        <pc:chgData name="Rachel van Rootselaar" userId="28b709823d849808" providerId="LiveId" clId="{5E023A25-3807-42BE-A158-DA7423FD32DA}" dt="2022-11-04T15:59:44.952" v="759" actId="20577"/>
        <pc:sldMkLst>
          <pc:docMk/>
          <pc:sldMk cId="3041020457" sldId="374"/>
        </pc:sldMkLst>
        <pc:spChg chg="mod">
          <ac:chgData name="Rachel van Rootselaar" userId="28b709823d849808" providerId="LiveId" clId="{5E023A25-3807-42BE-A158-DA7423FD32DA}" dt="2022-11-04T15:59:44.952" v="759" actId="20577"/>
          <ac:spMkLst>
            <pc:docMk/>
            <pc:sldMk cId="3041020457" sldId="374"/>
            <ac:spMk id="2" creationId="{8491D2E2-BAF3-4A6E-B2D8-C63EA2C69C68}"/>
          </ac:spMkLst>
        </pc:spChg>
        <pc:spChg chg="mod">
          <ac:chgData name="Rachel van Rootselaar" userId="28b709823d849808" providerId="LiveId" clId="{5E023A25-3807-42BE-A158-DA7423FD32DA}" dt="2022-11-04T15:42:17.043" v="302" actId="6549"/>
          <ac:spMkLst>
            <pc:docMk/>
            <pc:sldMk cId="3041020457" sldId="374"/>
            <ac:spMk id="5" creationId="{66A2D4CE-2C8E-4B53-8B02-D5483D3A6D96}"/>
          </ac:spMkLst>
        </pc:spChg>
      </pc:sldChg>
      <pc:sldChg chg="modSp add mod">
        <pc:chgData name="Rachel van Rootselaar" userId="28b709823d849808" providerId="LiveId" clId="{5E023A25-3807-42BE-A158-DA7423FD32DA}" dt="2022-11-04T15:59:51.692" v="760"/>
        <pc:sldMkLst>
          <pc:docMk/>
          <pc:sldMk cId="1853209115" sldId="375"/>
        </pc:sldMkLst>
        <pc:spChg chg="mod">
          <ac:chgData name="Rachel van Rootselaar" userId="28b709823d849808" providerId="LiveId" clId="{5E023A25-3807-42BE-A158-DA7423FD32DA}" dt="2022-11-04T15:59:51.692" v="760"/>
          <ac:spMkLst>
            <pc:docMk/>
            <pc:sldMk cId="1853209115" sldId="375"/>
            <ac:spMk id="2" creationId="{8491D2E2-BAF3-4A6E-B2D8-C63EA2C69C68}"/>
          </ac:spMkLst>
        </pc:spChg>
        <pc:spChg chg="mod">
          <ac:chgData name="Rachel van Rootselaar" userId="28b709823d849808" providerId="LiveId" clId="{5E023A25-3807-42BE-A158-DA7423FD32DA}" dt="2022-11-04T15:46:19.007" v="551" actId="6549"/>
          <ac:spMkLst>
            <pc:docMk/>
            <pc:sldMk cId="1853209115" sldId="375"/>
            <ac:spMk id="5" creationId="{66A2D4CE-2C8E-4B53-8B02-D5483D3A6D96}"/>
          </ac:spMkLst>
        </pc:spChg>
      </pc:sldChg>
      <pc:sldChg chg="modSp add mod">
        <pc:chgData name="Rachel van Rootselaar" userId="28b709823d849808" providerId="LiveId" clId="{5E023A25-3807-42BE-A158-DA7423FD32DA}" dt="2022-11-04T15:59:54.438" v="761"/>
        <pc:sldMkLst>
          <pc:docMk/>
          <pc:sldMk cId="1284242800" sldId="376"/>
        </pc:sldMkLst>
        <pc:spChg chg="mod">
          <ac:chgData name="Rachel van Rootselaar" userId="28b709823d849808" providerId="LiveId" clId="{5E023A25-3807-42BE-A158-DA7423FD32DA}" dt="2022-11-04T15:59:54.438" v="761"/>
          <ac:spMkLst>
            <pc:docMk/>
            <pc:sldMk cId="1284242800" sldId="376"/>
            <ac:spMk id="2" creationId="{8491D2E2-BAF3-4A6E-B2D8-C63EA2C69C68}"/>
          </ac:spMkLst>
        </pc:spChg>
        <pc:spChg chg="mod">
          <ac:chgData name="Rachel van Rootselaar" userId="28b709823d849808" providerId="LiveId" clId="{5E023A25-3807-42BE-A158-DA7423FD32DA}" dt="2022-11-04T15:46:26.293" v="561" actId="6549"/>
          <ac:spMkLst>
            <pc:docMk/>
            <pc:sldMk cId="1284242800" sldId="376"/>
            <ac:spMk id="5" creationId="{66A2D4CE-2C8E-4B53-8B02-D5483D3A6D96}"/>
          </ac:spMkLst>
        </pc:spChg>
      </pc:sldChg>
      <pc:sldChg chg="add del">
        <pc:chgData name="Rachel van Rootselaar" userId="28b709823d849808" providerId="LiveId" clId="{5E023A25-3807-42BE-A158-DA7423FD32DA}" dt="2022-11-04T15:45:22.150" v="495" actId="47"/>
        <pc:sldMkLst>
          <pc:docMk/>
          <pc:sldMk cId="2322963178" sldId="377"/>
        </pc:sldMkLst>
      </pc:sldChg>
      <pc:sldChg chg="add del">
        <pc:chgData name="Rachel van Rootselaar" userId="28b709823d849808" providerId="LiveId" clId="{5E023A25-3807-42BE-A158-DA7423FD32DA}" dt="2022-11-04T15:47:52.526" v="638" actId="47"/>
        <pc:sldMkLst>
          <pc:docMk/>
          <pc:sldMk cId="2752947574" sldId="378"/>
        </pc:sldMkLst>
      </pc:sldChg>
      <pc:sldChg chg="modSp add mod">
        <pc:chgData name="Rachel van Rootselaar" userId="28b709823d849808" providerId="LiveId" clId="{5E023A25-3807-42BE-A158-DA7423FD32DA}" dt="2022-11-04T15:59:57.633" v="762"/>
        <pc:sldMkLst>
          <pc:docMk/>
          <pc:sldMk cId="2500330302" sldId="379"/>
        </pc:sldMkLst>
        <pc:spChg chg="mod">
          <ac:chgData name="Rachel van Rootselaar" userId="28b709823d849808" providerId="LiveId" clId="{5E023A25-3807-42BE-A158-DA7423FD32DA}" dt="2022-11-04T15:59:57.633" v="762"/>
          <ac:spMkLst>
            <pc:docMk/>
            <pc:sldMk cId="2500330302" sldId="379"/>
            <ac:spMk id="2" creationId="{8491D2E2-BAF3-4A6E-B2D8-C63EA2C69C68}"/>
          </ac:spMkLst>
        </pc:spChg>
        <pc:spChg chg="mod">
          <ac:chgData name="Rachel van Rootselaar" userId="28b709823d849808" providerId="LiveId" clId="{5E023A25-3807-42BE-A158-DA7423FD32DA}" dt="2022-11-04T15:46:49.709" v="580" actId="6549"/>
          <ac:spMkLst>
            <pc:docMk/>
            <pc:sldMk cId="2500330302" sldId="379"/>
            <ac:spMk id="5" creationId="{66A2D4CE-2C8E-4B53-8B02-D5483D3A6D96}"/>
          </ac:spMkLst>
        </pc:spChg>
      </pc:sldChg>
      <pc:sldChg chg="modSp add mod">
        <pc:chgData name="Rachel van Rootselaar" userId="28b709823d849808" providerId="LiveId" clId="{5E023A25-3807-42BE-A158-DA7423FD32DA}" dt="2022-11-04T16:00:03.123" v="763"/>
        <pc:sldMkLst>
          <pc:docMk/>
          <pc:sldMk cId="3876698717" sldId="380"/>
        </pc:sldMkLst>
        <pc:spChg chg="mod">
          <ac:chgData name="Rachel van Rootselaar" userId="28b709823d849808" providerId="LiveId" clId="{5E023A25-3807-42BE-A158-DA7423FD32DA}" dt="2022-11-04T16:00:03.123" v="763"/>
          <ac:spMkLst>
            <pc:docMk/>
            <pc:sldMk cId="3876698717" sldId="380"/>
            <ac:spMk id="2" creationId="{8491D2E2-BAF3-4A6E-B2D8-C63EA2C69C68}"/>
          </ac:spMkLst>
        </pc:spChg>
        <pc:spChg chg="mod">
          <ac:chgData name="Rachel van Rootselaar" userId="28b709823d849808" providerId="LiveId" clId="{5E023A25-3807-42BE-A158-DA7423FD32DA}" dt="2022-11-04T15:47:46.607" v="637" actId="20577"/>
          <ac:spMkLst>
            <pc:docMk/>
            <pc:sldMk cId="3876698717" sldId="380"/>
            <ac:spMk id="5" creationId="{66A2D4CE-2C8E-4B53-8B02-D5483D3A6D96}"/>
          </ac:spMkLst>
        </pc:spChg>
      </pc:sldChg>
      <pc:sldChg chg="modSp add mod modAnim">
        <pc:chgData name="Rachel van Rootselaar" userId="28b709823d849808" providerId="LiveId" clId="{5E023A25-3807-42BE-A158-DA7423FD32DA}" dt="2022-11-04T15:51:55.109" v="682" actId="6549"/>
        <pc:sldMkLst>
          <pc:docMk/>
          <pc:sldMk cId="3248329702" sldId="381"/>
        </pc:sldMkLst>
        <pc:spChg chg="mod">
          <ac:chgData name="Rachel van Rootselaar" userId="28b709823d849808" providerId="LiveId" clId="{5E023A25-3807-42BE-A158-DA7423FD32DA}" dt="2022-11-04T15:50:40.565" v="654" actId="20577"/>
          <ac:spMkLst>
            <pc:docMk/>
            <pc:sldMk cId="3248329702" sldId="381"/>
            <ac:spMk id="2" creationId="{8491D2E2-BAF3-4A6E-B2D8-C63EA2C69C68}"/>
          </ac:spMkLst>
        </pc:spChg>
        <pc:spChg chg="mod">
          <ac:chgData name="Rachel van Rootselaar" userId="28b709823d849808" providerId="LiveId" clId="{5E023A25-3807-42BE-A158-DA7423FD32DA}" dt="2022-11-04T15:51:55.109" v="682" actId="6549"/>
          <ac:spMkLst>
            <pc:docMk/>
            <pc:sldMk cId="3248329702" sldId="381"/>
            <ac:spMk id="5" creationId="{66A2D4CE-2C8E-4B53-8B02-D5483D3A6D96}"/>
          </ac:spMkLst>
        </pc:spChg>
      </pc:sldChg>
      <pc:sldChg chg="addSp delSp modSp add mod delAnim">
        <pc:chgData name="Rachel van Rootselaar" userId="28b709823d849808" providerId="LiveId" clId="{5E023A25-3807-42BE-A158-DA7423FD32DA}" dt="2022-11-04T16:18:14.401" v="828" actId="20577"/>
        <pc:sldMkLst>
          <pc:docMk/>
          <pc:sldMk cId="3917910336" sldId="382"/>
        </pc:sldMkLst>
        <pc:spChg chg="mod">
          <ac:chgData name="Rachel van Rootselaar" userId="28b709823d849808" providerId="LiveId" clId="{5E023A25-3807-42BE-A158-DA7423FD32DA}" dt="2022-11-04T16:18:14.401" v="828" actId="20577"/>
          <ac:spMkLst>
            <pc:docMk/>
            <pc:sldMk cId="3917910336" sldId="382"/>
            <ac:spMk id="2" creationId="{8491D2E2-BAF3-4A6E-B2D8-C63EA2C69C68}"/>
          </ac:spMkLst>
        </pc:spChg>
        <pc:spChg chg="del">
          <ac:chgData name="Rachel van Rootselaar" userId="28b709823d849808" providerId="LiveId" clId="{5E023A25-3807-42BE-A158-DA7423FD32DA}" dt="2022-11-04T16:15:53.746" v="811" actId="478"/>
          <ac:spMkLst>
            <pc:docMk/>
            <pc:sldMk cId="3917910336" sldId="382"/>
            <ac:spMk id="5" creationId="{66A2D4CE-2C8E-4B53-8B02-D5483D3A6D96}"/>
          </ac:spMkLst>
        </pc:spChg>
        <pc:picChg chg="add mod">
          <ac:chgData name="Rachel van Rootselaar" userId="28b709823d849808" providerId="LiveId" clId="{5E023A25-3807-42BE-A158-DA7423FD32DA}" dt="2022-11-04T16:18:07.127" v="817" actId="14861"/>
          <ac:picMkLst>
            <pc:docMk/>
            <pc:sldMk cId="3917910336" sldId="382"/>
            <ac:picMk id="4" creationId="{ECC3310D-0470-577F-EDC1-42D734AF0A7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7E1344DC-98A5-4E86-908F-3528C5C9EA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5200073"/>
            <a:ext cx="2854626" cy="1657927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6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3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03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67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11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4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39273"/>
            <a:ext cx="10018713" cy="4627418"/>
          </a:xfrm>
        </p:spPr>
        <p:txBody>
          <a:bodyPr anchor="t" anchorCtr="0"/>
          <a:lstStyle>
            <a:lvl1pPr marL="285750" indent="-285750">
              <a:buFont typeface="Wingdings" panose="05000000000000000000" pitchFamily="2" charset="2"/>
              <a:buChar char="§"/>
              <a:defRPr/>
            </a:lvl1pPr>
            <a:lvl2pPr marL="742950" indent="-285750">
              <a:buFont typeface="Wingdings" panose="05000000000000000000" pitchFamily="2" charset="2"/>
              <a:buChar char="§"/>
              <a:defRPr/>
            </a:lvl2pPr>
            <a:lvl3pPr marL="1200150" indent="-285750">
              <a:buFont typeface="Wingdings" panose="05000000000000000000" pitchFamily="2" charset="2"/>
              <a:buChar char="§"/>
              <a:defRPr/>
            </a:lvl3pPr>
            <a:lvl4pPr marL="1543050" indent="-171450">
              <a:buFont typeface="Wingdings" panose="05000000000000000000" pitchFamily="2" charset="2"/>
              <a:buChar char="§"/>
              <a:defRPr/>
            </a:lvl4pPr>
            <a:lvl5pPr marL="2000250" indent="-1714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9019" y="6134984"/>
            <a:ext cx="867294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34984"/>
            <a:ext cx="551167" cy="365125"/>
          </a:xfrm>
        </p:spPr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828968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7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348508"/>
            <a:ext cx="4895055" cy="4618183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800"/>
            </a:lvl1pPr>
            <a:lvl2pPr marL="742950" indent="-285750">
              <a:buFont typeface="Wingdings" panose="05000000000000000000" pitchFamily="2" charset="2"/>
              <a:buChar char="§"/>
              <a:defRPr sz="1600"/>
            </a:lvl2pPr>
            <a:lvl3pPr marL="1200150" indent="-285750">
              <a:buFont typeface="Wingdings" panose="05000000000000000000" pitchFamily="2" charset="2"/>
              <a:buChar char="§"/>
              <a:defRPr sz="1400"/>
            </a:lvl3pPr>
            <a:lvl4pPr marL="1543050" indent="-171450">
              <a:buFont typeface="Wingdings" panose="05000000000000000000" pitchFamily="2" charset="2"/>
              <a:buChar char="§"/>
              <a:defRPr sz="1200"/>
            </a:lvl4pPr>
            <a:lvl5pPr marL="2000250" indent="-171450">
              <a:buFont typeface="Wingdings" panose="05000000000000000000" pitchFamily="2" charset="2"/>
              <a:buChar char="§"/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1348509"/>
            <a:ext cx="4895056" cy="4618182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800"/>
            </a:lvl1pPr>
            <a:lvl2pPr marL="742950" indent="-285750">
              <a:buFont typeface="Wingdings" panose="05000000000000000000" pitchFamily="2" charset="2"/>
              <a:buChar char="§"/>
              <a:defRPr sz="1600"/>
            </a:lvl2pPr>
            <a:lvl3pPr marL="1200150" indent="-285750">
              <a:buFont typeface="Wingdings" panose="05000000000000000000" pitchFamily="2" charset="2"/>
              <a:buChar char="§"/>
              <a:defRPr sz="1400"/>
            </a:lvl3pPr>
            <a:lvl4pPr marL="1543050" indent="-171450">
              <a:buFont typeface="Wingdings" panose="05000000000000000000" pitchFamily="2" charset="2"/>
              <a:buChar char="§"/>
              <a:defRPr sz="1200"/>
            </a:lvl4pPr>
            <a:lvl5pPr marL="2000250" indent="-171450">
              <a:buFont typeface="Wingdings" panose="05000000000000000000" pitchFamily="2" charset="2"/>
              <a:buChar char="§"/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118819"/>
            <a:ext cx="551167" cy="365125"/>
          </a:xfrm>
        </p:spPr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23069BC-C0FA-47C2-806E-CC9774B6F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64129"/>
            <a:ext cx="10018713" cy="65347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720EEC0-2BF9-4A13-A26D-89967F67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9019" y="6134984"/>
            <a:ext cx="8672946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3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6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000"/>
            </a:lvl1pPr>
            <a:lvl2pPr marL="742950" indent="-285750">
              <a:buFont typeface="Wingdings" panose="05000000000000000000" pitchFamily="2" charset="2"/>
              <a:buChar char="§"/>
              <a:defRPr sz="1800"/>
            </a:lvl2pPr>
            <a:lvl3pPr marL="1200150" indent="-285750">
              <a:buFont typeface="Wingdings" panose="05000000000000000000" pitchFamily="2" charset="2"/>
              <a:buChar char="§"/>
              <a:defRPr sz="1600"/>
            </a:lvl3pPr>
            <a:lvl4pPr marL="1543050" indent="-171450">
              <a:buFont typeface="Wingdings" panose="05000000000000000000" pitchFamily="2" charset="2"/>
              <a:buChar char="§"/>
              <a:defRPr sz="1400"/>
            </a:lvl4pPr>
            <a:lvl5pPr marL="2000250" indent="-171450">
              <a:buFont typeface="Wingdings" panose="05000000000000000000" pitchFamily="2" charset="2"/>
              <a:buChar char="§"/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1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0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>
            <a:extLst>
              <a:ext uri="{FF2B5EF4-FFF2-40B4-BE49-F238E27FC236}">
                <a16:creationId xmlns:a16="http://schemas.microsoft.com/office/drawing/2014/main" id="{F537AE01-8DA1-4214-93A8-7EE4B5E5AC7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6350" y="6169891"/>
            <a:ext cx="1184789" cy="68810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50812" y="0"/>
            <a:ext cx="2421467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464129"/>
            <a:ext cx="10018713" cy="65347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1339273"/>
            <a:ext cx="10018713" cy="4451928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00FA42-5E4E-43F8-B616-C173A4BE49E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213013-B54A-4C7C-B1EE-BAC7A25FC2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1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Gadugi" panose="020B0502040204020203" pitchFamily="34" charset="0"/>
          <a:ea typeface="Gadugi" panose="020B0502040204020203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Gadugi" panose="020B0502040204020203" pitchFamily="34" charset="0"/>
          <a:ea typeface="Gadugi" panose="020B0502040204020203" pitchFamily="34" charset="0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Gadugi" panose="020B0502040204020203" pitchFamily="34" charset="0"/>
          <a:ea typeface="Gadugi" panose="020B0502040204020203" pitchFamily="34" charset="0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Gadugi" panose="020B0502040204020203" pitchFamily="34" charset="0"/>
          <a:ea typeface="Gadugi" panose="020B0502040204020203" pitchFamily="34" charset="0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Gadugi" panose="020B0502040204020203" pitchFamily="34" charset="0"/>
          <a:ea typeface="Gadugi" panose="020B0502040204020203" pitchFamily="34" charset="0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Gadugi" panose="020B0502040204020203" pitchFamily="34" charset="0"/>
          <a:ea typeface="Gadugi" panose="020B0502040204020203" pitchFamily="34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1D2E2-BAF3-4A6E-B2D8-C63EA2C6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Minto Pyramid Principle: schematische weergave</a:t>
            </a:r>
            <a:endParaRPr lang="en-US" dirty="0"/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1CEBC7EB-62FD-85DD-3E02-1EF45519D0AD}"/>
              </a:ext>
            </a:extLst>
          </p:cNvPr>
          <p:cNvSpPr/>
          <p:nvPr/>
        </p:nvSpPr>
        <p:spPr>
          <a:xfrm>
            <a:off x="5717681" y="1698889"/>
            <a:ext cx="1683945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19060DFC-FAB9-0D1F-53EF-5862BA29843C}"/>
              </a:ext>
            </a:extLst>
          </p:cNvPr>
          <p:cNvSpPr/>
          <p:nvPr/>
        </p:nvSpPr>
        <p:spPr>
          <a:xfrm>
            <a:off x="2193551" y="3319651"/>
            <a:ext cx="1683945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5620BE63-17A7-D5C5-6291-D6CE56E3C324}"/>
              </a:ext>
            </a:extLst>
          </p:cNvPr>
          <p:cNvSpPr/>
          <p:nvPr/>
        </p:nvSpPr>
        <p:spPr>
          <a:xfrm>
            <a:off x="5717682" y="3319651"/>
            <a:ext cx="1739705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0E468EA3-FDC3-B705-8036-363C4D6A6D2F}"/>
              </a:ext>
            </a:extLst>
          </p:cNvPr>
          <p:cNvSpPr/>
          <p:nvPr/>
        </p:nvSpPr>
        <p:spPr>
          <a:xfrm>
            <a:off x="9351824" y="3319650"/>
            <a:ext cx="1683945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82E4BC08-A7BC-7B7D-E472-50B907EDF146}"/>
              </a:ext>
            </a:extLst>
          </p:cNvPr>
          <p:cNvSpPr/>
          <p:nvPr/>
        </p:nvSpPr>
        <p:spPr>
          <a:xfrm>
            <a:off x="1368178" y="4801163"/>
            <a:ext cx="988338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440D687C-B7F8-1330-5B27-68270CFBE897}"/>
              </a:ext>
            </a:extLst>
          </p:cNvPr>
          <p:cNvSpPr/>
          <p:nvPr/>
        </p:nvSpPr>
        <p:spPr>
          <a:xfrm>
            <a:off x="2561726" y="4801163"/>
            <a:ext cx="988338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8DC2404C-B329-9E8C-BA16-DE1672BA5764}"/>
              </a:ext>
            </a:extLst>
          </p:cNvPr>
          <p:cNvSpPr/>
          <p:nvPr/>
        </p:nvSpPr>
        <p:spPr>
          <a:xfrm>
            <a:off x="3755274" y="4801163"/>
            <a:ext cx="988338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094E68C1-B2A3-D724-4EFD-6BA17E83FFD1}"/>
              </a:ext>
            </a:extLst>
          </p:cNvPr>
          <p:cNvSpPr/>
          <p:nvPr/>
        </p:nvSpPr>
        <p:spPr>
          <a:xfrm>
            <a:off x="4948822" y="4801162"/>
            <a:ext cx="988338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67E6DAB4-77CE-93D4-56BD-D4A5965D185F}"/>
              </a:ext>
            </a:extLst>
          </p:cNvPr>
          <p:cNvSpPr/>
          <p:nvPr/>
        </p:nvSpPr>
        <p:spPr>
          <a:xfrm>
            <a:off x="6140863" y="4801161"/>
            <a:ext cx="988338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35E8B622-45B0-1616-D426-891C6EC3F27E}"/>
              </a:ext>
            </a:extLst>
          </p:cNvPr>
          <p:cNvSpPr/>
          <p:nvPr/>
        </p:nvSpPr>
        <p:spPr>
          <a:xfrm>
            <a:off x="7332904" y="4801160"/>
            <a:ext cx="988338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40340673-9169-3CF8-4F7A-D13FA5E4043C}"/>
              </a:ext>
            </a:extLst>
          </p:cNvPr>
          <p:cNvSpPr/>
          <p:nvPr/>
        </p:nvSpPr>
        <p:spPr>
          <a:xfrm>
            <a:off x="8524945" y="4801159"/>
            <a:ext cx="988338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058E36CE-435B-2E73-841D-CC9C0D7340A9}"/>
              </a:ext>
            </a:extLst>
          </p:cNvPr>
          <p:cNvSpPr/>
          <p:nvPr/>
        </p:nvSpPr>
        <p:spPr>
          <a:xfrm>
            <a:off x="9716986" y="4801158"/>
            <a:ext cx="988338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ED1DE70F-498D-D913-87A9-DEFF4DF38C8D}"/>
              </a:ext>
            </a:extLst>
          </p:cNvPr>
          <p:cNvSpPr/>
          <p:nvPr/>
        </p:nvSpPr>
        <p:spPr>
          <a:xfrm>
            <a:off x="10909027" y="4801157"/>
            <a:ext cx="988338" cy="932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0AEDF19-F01A-BACE-CC03-19605820DD37}"/>
              </a:ext>
            </a:extLst>
          </p:cNvPr>
          <p:cNvSpPr txBox="1"/>
          <p:nvPr/>
        </p:nvSpPr>
        <p:spPr>
          <a:xfrm>
            <a:off x="5541450" y="1395217"/>
            <a:ext cx="1981954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+mn-cs"/>
              </a:rPr>
              <a:t>Hoofdconclusie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D54C6C9-8BD4-7AB5-2CC3-6F8F5CE54AB0}"/>
              </a:ext>
            </a:extLst>
          </p:cNvPr>
          <p:cNvSpPr txBox="1"/>
          <p:nvPr/>
        </p:nvSpPr>
        <p:spPr>
          <a:xfrm>
            <a:off x="5003205" y="2967859"/>
            <a:ext cx="2859388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+mn-cs"/>
              </a:rPr>
              <a:t>Ondersteunende argumenten</a:t>
            </a: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8CB7A573-D06C-E90F-51A8-2AD120499408}"/>
              </a:ext>
            </a:extLst>
          </p:cNvPr>
          <p:cNvCxnSpPr>
            <a:cxnSpLocks/>
          </p:cNvCxnSpPr>
          <p:nvPr/>
        </p:nvCxnSpPr>
        <p:spPr>
          <a:xfrm>
            <a:off x="3080790" y="2855678"/>
            <a:ext cx="71130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E0C8ABD6-4AF1-757E-278A-665F6D2343C6}"/>
              </a:ext>
            </a:extLst>
          </p:cNvPr>
          <p:cNvCxnSpPr>
            <a:cxnSpLocks/>
          </p:cNvCxnSpPr>
          <p:nvPr/>
        </p:nvCxnSpPr>
        <p:spPr>
          <a:xfrm>
            <a:off x="1862347" y="4520010"/>
            <a:ext cx="2387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F6F0FBA8-316B-B27D-AEE1-41E73F0225DC}"/>
              </a:ext>
            </a:extLst>
          </p:cNvPr>
          <p:cNvCxnSpPr>
            <a:cxnSpLocks/>
          </p:cNvCxnSpPr>
          <p:nvPr/>
        </p:nvCxnSpPr>
        <p:spPr>
          <a:xfrm flipV="1">
            <a:off x="3080790" y="2855678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6A74FCCA-7FF6-E35A-DF94-CDC02C4D7FB5}"/>
              </a:ext>
            </a:extLst>
          </p:cNvPr>
          <p:cNvCxnSpPr>
            <a:cxnSpLocks/>
          </p:cNvCxnSpPr>
          <p:nvPr/>
        </p:nvCxnSpPr>
        <p:spPr>
          <a:xfrm flipV="1">
            <a:off x="6613904" y="2384907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F4DE276D-C622-07F0-87B2-DE9BD26148CD}"/>
              </a:ext>
            </a:extLst>
          </p:cNvPr>
          <p:cNvCxnSpPr>
            <a:cxnSpLocks/>
          </p:cNvCxnSpPr>
          <p:nvPr/>
        </p:nvCxnSpPr>
        <p:spPr>
          <a:xfrm flipV="1">
            <a:off x="10193796" y="2866745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0A39123B-19AB-A0B3-E196-FDCA6691CDB6}"/>
              </a:ext>
            </a:extLst>
          </p:cNvPr>
          <p:cNvCxnSpPr>
            <a:cxnSpLocks/>
          </p:cNvCxnSpPr>
          <p:nvPr/>
        </p:nvCxnSpPr>
        <p:spPr>
          <a:xfrm flipV="1">
            <a:off x="1862347" y="4516993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07B636CD-51BE-4A69-621B-CD1EBC6180A3}"/>
              </a:ext>
            </a:extLst>
          </p:cNvPr>
          <p:cNvCxnSpPr>
            <a:cxnSpLocks/>
          </p:cNvCxnSpPr>
          <p:nvPr/>
        </p:nvCxnSpPr>
        <p:spPr>
          <a:xfrm flipV="1">
            <a:off x="3074000" y="4082431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A4502AF7-8EDB-067C-6E26-0245421959B9}"/>
              </a:ext>
            </a:extLst>
          </p:cNvPr>
          <p:cNvCxnSpPr>
            <a:cxnSpLocks/>
          </p:cNvCxnSpPr>
          <p:nvPr/>
        </p:nvCxnSpPr>
        <p:spPr>
          <a:xfrm flipV="1">
            <a:off x="4249443" y="4526046"/>
            <a:ext cx="750" cy="1090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CDC03E36-1805-448C-578D-D74221239254}"/>
              </a:ext>
            </a:extLst>
          </p:cNvPr>
          <p:cNvCxnSpPr>
            <a:cxnSpLocks/>
          </p:cNvCxnSpPr>
          <p:nvPr/>
        </p:nvCxnSpPr>
        <p:spPr>
          <a:xfrm>
            <a:off x="5418850" y="4518507"/>
            <a:ext cx="2387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57DA3041-BEE5-D120-5126-E0DF4B69FFCC}"/>
              </a:ext>
            </a:extLst>
          </p:cNvPr>
          <p:cNvCxnSpPr>
            <a:cxnSpLocks/>
          </p:cNvCxnSpPr>
          <p:nvPr/>
        </p:nvCxnSpPr>
        <p:spPr>
          <a:xfrm flipV="1">
            <a:off x="5418850" y="4515490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1B773A1C-C60E-101C-B290-97FBD80E0B93}"/>
              </a:ext>
            </a:extLst>
          </p:cNvPr>
          <p:cNvCxnSpPr>
            <a:cxnSpLocks/>
          </p:cNvCxnSpPr>
          <p:nvPr/>
        </p:nvCxnSpPr>
        <p:spPr>
          <a:xfrm flipV="1">
            <a:off x="6630503" y="4062822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82E39F65-A11C-702A-C31E-9FD4490E7AB5}"/>
              </a:ext>
            </a:extLst>
          </p:cNvPr>
          <p:cNvCxnSpPr>
            <a:cxnSpLocks/>
          </p:cNvCxnSpPr>
          <p:nvPr/>
        </p:nvCxnSpPr>
        <p:spPr>
          <a:xfrm flipV="1">
            <a:off x="7806696" y="4524543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5AE8B859-BE30-1DA4-EF52-16F0B1925561}"/>
              </a:ext>
            </a:extLst>
          </p:cNvPr>
          <p:cNvCxnSpPr>
            <a:cxnSpLocks/>
          </p:cNvCxnSpPr>
          <p:nvPr/>
        </p:nvCxnSpPr>
        <p:spPr>
          <a:xfrm>
            <a:off x="9029676" y="4517002"/>
            <a:ext cx="2387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4879CD3A-2109-3370-25F4-ADD85553069D}"/>
              </a:ext>
            </a:extLst>
          </p:cNvPr>
          <p:cNvCxnSpPr>
            <a:cxnSpLocks/>
          </p:cNvCxnSpPr>
          <p:nvPr/>
        </p:nvCxnSpPr>
        <p:spPr>
          <a:xfrm flipV="1">
            <a:off x="9029676" y="4513985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63E2BE9E-622F-FF60-C1A7-455FE3638AC1}"/>
              </a:ext>
            </a:extLst>
          </p:cNvPr>
          <p:cNvCxnSpPr>
            <a:cxnSpLocks/>
          </p:cNvCxnSpPr>
          <p:nvPr/>
        </p:nvCxnSpPr>
        <p:spPr>
          <a:xfrm flipV="1">
            <a:off x="10223223" y="4097531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736758F7-B8F2-84B4-7626-A030AC779F53}"/>
              </a:ext>
            </a:extLst>
          </p:cNvPr>
          <p:cNvCxnSpPr>
            <a:cxnSpLocks/>
          </p:cNvCxnSpPr>
          <p:nvPr/>
        </p:nvCxnSpPr>
        <p:spPr>
          <a:xfrm flipV="1">
            <a:off x="11417522" y="4523038"/>
            <a:ext cx="0" cy="121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kstvak 43">
            <a:extLst>
              <a:ext uri="{FF2B5EF4-FFF2-40B4-BE49-F238E27FC236}">
                <a16:creationId xmlns:a16="http://schemas.microsoft.com/office/drawing/2014/main" id="{FABF6960-A393-F482-5FD2-FAE87C4544EA}"/>
              </a:ext>
            </a:extLst>
          </p:cNvPr>
          <p:cNvSpPr txBox="1"/>
          <p:nvPr/>
        </p:nvSpPr>
        <p:spPr>
          <a:xfrm>
            <a:off x="1977778" y="5764155"/>
            <a:ext cx="2271665" cy="7386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+mn-cs"/>
              </a:rPr>
              <a:t>Ondersteunende  resultaten, inzichten, feiten, data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766FE783-C1F0-B245-CBDC-BB13DB2BE2AB}"/>
              </a:ext>
            </a:extLst>
          </p:cNvPr>
          <p:cNvSpPr txBox="1"/>
          <p:nvPr/>
        </p:nvSpPr>
        <p:spPr>
          <a:xfrm>
            <a:off x="5494670" y="5764316"/>
            <a:ext cx="2271665" cy="7386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+mn-cs"/>
              </a:rPr>
              <a:t>Ondersteunende, resultaten, inzichten, feiten, data 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99B3D110-A439-EB49-40B9-11B7A19CA281}"/>
              </a:ext>
            </a:extLst>
          </p:cNvPr>
          <p:cNvSpPr txBox="1"/>
          <p:nvPr/>
        </p:nvSpPr>
        <p:spPr>
          <a:xfrm>
            <a:off x="9145107" y="5758116"/>
            <a:ext cx="2271665" cy="7386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  <a:cs typeface="+mn-cs"/>
              </a:rPr>
              <a:t>Ondersteunende resultaten, inzichten, feiten en data </a:t>
            </a:r>
          </a:p>
        </p:txBody>
      </p: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6830B803-5595-73A1-4A79-E50F8C3DBA98}"/>
              </a:ext>
            </a:extLst>
          </p:cNvPr>
          <p:cNvCxnSpPr/>
          <p:nvPr/>
        </p:nvCxnSpPr>
        <p:spPr>
          <a:xfrm>
            <a:off x="4249443" y="3742911"/>
            <a:ext cx="121316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>
            <a:extLst>
              <a:ext uri="{FF2B5EF4-FFF2-40B4-BE49-F238E27FC236}">
                <a16:creationId xmlns:a16="http://schemas.microsoft.com/office/drawing/2014/main" id="{FC595121-2E9C-4058-C4BB-DFD7CD2CD20F}"/>
              </a:ext>
            </a:extLst>
          </p:cNvPr>
          <p:cNvCxnSpPr/>
          <p:nvPr/>
        </p:nvCxnSpPr>
        <p:spPr>
          <a:xfrm>
            <a:off x="7766335" y="3742911"/>
            <a:ext cx="121316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57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44" grpId="0"/>
      <p:bldP spid="45" grpId="0"/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 Learning_V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4B3A1AB-3EA9-479D-869A-ADB8B5E9BF29}" vid="{EDB07AF5-D42B-4C7A-86EA-0D09A846BC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581</Words>
  <Application>Microsoft Office PowerPoint</Application>
  <PresentationFormat>Breedbeeld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MI Learning_V1</vt:lpstr>
      <vt:lpstr>Minto Pyramid Principle: schematische weergave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Rachel van Rootselaar</dc:creator>
  <cp:lastModifiedBy>Rachel van Rootselaar</cp:lastModifiedBy>
  <cp:revision>3</cp:revision>
  <dcterms:created xsi:type="dcterms:W3CDTF">2022-10-07T08:29:50Z</dcterms:created>
  <dcterms:modified xsi:type="dcterms:W3CDTF">2023-03-08T15:18:50Z</dcterms:modified>
</cp:coreProperties>
</file>